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2" r:id="rId4"/>
    <p:sldId id="258" r:id="rId5"/>
    <p:sldId id="257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E6085-4F10-4067-A981-CF0E8557542C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C0AE-C056-461B-88CE-BEDAA1FE583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 box of the future = workers of the future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C0AE-C056-461B-88CE-BEDAA1FE5831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B0E88D-4772-4629-81A3-8397D83F5C23}" type="datetimeFigureOut">
              <a:rPr lang="en-US" smtClean="0"/>
              <a:pPr/>
              <a:t>10/20/2011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A4A0E7-3A89-41E9-98EC-399FB080FDA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Identify the change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D</a:t>
            </a:r>
            <a:r>
              <a:rPr lang="en-US" dirty="0" smtClean="0"/>
              <a:t>igital </a:t>
            </a:r>
            <a:r>
              <a:rPr lang="en-US" b="1" dirty="0" smtClean="0"/>
              <a:t>E</a:t>
            </a:r>
            <a:r>
              <a:rPr lang="en-US" dirty="0" smtClean="0"/>
              <a:t>ducation </a:t>
            </a:r>
            <a:r>
              <a:rPr lang="en-US" b="1" dirty="0" smtClean="0"/>
              <a:t>R</a:t>
            </a:r>
            <a:r>
              <a:rPr lang="en-US" dirty="0" smtClean="0"/>
              <a:t>evolution</a:t>
            </a:r>
          </a:p>
          <a:p>
            <a:r>
              <a:rPr lang="en-US" dirty="0" smtClean="0"/>
              <a:t>1:1 Computing</a:t>
            </a:r>
          </a:p>
          <a:p>
            <a:r>
              <a:rPr lang="en-US" dirty="0" smtClean="0"/>
              <a:t>Laptops in schools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Laptops for students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algn="r">
              <a:buNone/>
            </a:pPr>
            <a:r>
              <a:rPr lang="en-US" dirty="0" smtClean="0"/>
              <a:t>Computers are “the tool box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century” </a:t>
            </a:r>
          </a:p>
          <a:p>
            <a:pPr algn="r">
              <a:buNone/>
            </a:pPr>
            <a:r>
              <a:rPr lang="en-US" sz="1200" dirty="0" smtClean="0"/>
              <a:t>K</a:t>
            </a:r>
            <a:r>
              <a:rPr lang="en-US" sz="1200" dirty="0" smtClean="0"/>
              <a:t>. Rudd (2007)</a:t>
            </a:r>
            <a:endParaRPr lang="en-AU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428736"/>
            <a:ext cx="48393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been done so far?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NSW program has rolled out over 190,000 laptops to Years 9 to </a:t>
            </a:r>
            <a:r>
              <a:rPr lang="en-AU" dirty="0" smtClean="0"/>
              <a:t>11</a:t>
            </a:r>
          </a:p>
          <a:p>
            <a:r>
              <a:rPr lang="en-AU" dirty="0" smtClean="0"/>
              <a:t>The new ‘silver’ laptop will be delivered to schools in term 1, 2012. </a:t>
            </a:r>
            <a:r>
              <a:rPr lang="en-AU" smtClean="0"/>
              <a:t>This will be the fourth rollout of laptops under the DER-NSW program and will bring the total number of laptops across the state to over 250,000.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laptop each requires…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upgrades</a:t>
            </a:r>
          </a:p>
          <a:p>
            <a:r>
              <a:rPr lang="en-US" dirty="0" smtClean="0"/>
              <a:t>Wireless installation</a:t>
            </a:r>
          </a:p>
          <a:p>
            <a:r>
              <a:rPr lang="en-US" dirty="0" smtClean="0"/>
              <a:t>Hiring of tech support staff</a:t>
            </a:r>
          </a:p>
          <a:p>
            <a:r>
              <a:rPr lang="en-US" dirty="0" smtClean="0"/>
              <a:t>Training for staff to include the new technology in their pedagogy</a:t>
            </a:r>
          </a:p>
          <a:p>
            <a:r>
              <a:rPr lang="en-US" dirty="0" smtClean="0"/>
              <a:t>New administration policies and procedures</a:t>
            </a:r>
          </a:p>
          <a:p>
            <a:r>
              <a:rPr lang="en-US" dirty="0" smtClean="0"/>
              <a:t>More cost and time constraints for schools</a:t>
            </a:r>
            <a:endParaRPr lang="en-A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2582246" cy="172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19" y="1571612"/>
            <a:ext cx="4159059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goal?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71876"/>
            <a:ext cx="2905145" cy="217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857224" y="178592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turn this…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5286380" y="464344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Into this…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57422" y="2000240"/>
            <a:ext cx="142876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4429124" y="4857760"/>
            <a:ext cx="157163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41719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</a:t>
            </a:r>
            <a:endParaRPr lang="en-A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643437" y="3286124"/>
            <a:ext cx="3765181" cy="300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00100" y="135729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we just replace this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285749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this?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160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Identify the change</vt:lpstr>
      <vt:lpstr>Laptops for students</vt:lpstr>
      <vt:lpstr>What’s been done so far?</vt:lpstr>
      <vt:lpstr>One laptop each requires…</vt:lpstr>
      <vt:lpstr>What’s the goal?</vt:lpstr>
      <vt:lpstr>But…</vt:lpstr>
      <vt:lpstr>Slide 7</vt:lpstr>
    </vt:vector>
  </TitlesOfParts>
  <Company>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Identify the change</dc:title>
  <dc:creator>Christopher Lindsay</dc:creator>
  <cp:lastModifiedBy>Christopher Lindsay</cp:lastModifiedBy>
  <cp:revision>13</cp:revision>
  <dcterms:created xsi:type="dcterms:W3CDTF">2011-10-17T07:19:17Z</dcterms:created>
  <dcterms:modified xsi:type="dcterms:W3CDTF">2011-10-20T05:35:35Z</dcterms:modified>
</cp:coreProperties>
</file>